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8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get-pdb/964669/c91ffef1-0a31-4040-b68e-7e0e429ea13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00042"/>
            <a:ext cx="878684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Georgia" pitchFamily="18" charset="0"/>
              </a:rPr>
              <a:t>муниципальное дошкольное образовательное учреждение детский сад  комбинированного вида № 19 г. Томска</a:t>
            </a:r>
          </a:p>
          <a:p>
            <a:pPr algn="ctr"/>
            <a:endParaRPr lang="ru-RU" sz="1400" b="1" i="1" dirty="0" smtClean="0">
              <a:latin typeface="Georgia" pitchFamily="18" charset="0"/>
            </a:endParaRPr>
          </a:p>
          <a:p>
            <a:pPr algn="ctr"/>
            <a:r>
              <a:rPr lang="ru-RU" sz="4800" b="1" i="1" dirty="0" smtClean="0">
                <a:latin typeface="Georgia" pitchFamily="18" charset="0"/>
              </a:rPr>
              <a:t>Кейс – технологии</a:t>
            </a:r>
          </a:p>
          <a:p>
            <a:pPr algn="ctr"/>
            <a:r>
              <a:rPr lang="ru-RU" sz="4800" b="1" i="1" dirty="0" smtClean="0">
                <a:latin typeface="Georgia" pitchFamily="18" charset="0"/>
              </a:rPr>
              <a:t> в ДО</a:t>
            </a:r>
          </a:p>
          <a:p>
            <a:pPr algn="ctr"/>
            <a:endParaRPr lang="ru-RU" sz="4800" b="1" i="1" dirty="0" smtClean="0">
              <a:latin typeface="Georgia" pitchFamily="18" charset="0"/>
            </a:endParaRPr>
          </a:p>
          <a:p>
            <a:pPr algn="ctr"/>
            <a:r>
              <a:rPr lang="ru-RU" sz="2000" b="1" i="1" dirty="0" smtClean="0">
                <a:latin typeface="Georgia" pitchFamily="18" charset="0"/>
              </a:rPr>
              <a:t>                                                        Выполнила воспитатель:</a:t>
            </a:r>
          </a:p>
          <a:p>
            <a:pPr algn="ctr"/>
            <a:r>
              <a:rPr lang="ru-RU" sz="2000" b="1" i="1" dirty="0" smtClean="0">
                <a:latin typeface="Georgia" pitchFamily="18" charset="0"/>
              </a:rPr>
              <a:t>                                                               Харченко </a:t>
            </a:r>
            <a:r>
              <a:rPr lang="ru-RU" sz="2000" b="1" i="1" dirty="0" err="1" smtClean="0">
                <a:latin typeface="Georgia" pitchFamily="18" charset="0"/>
              </a:rPr>
              <a:t>Снежанна</a:t>
            </a:r>
            <a:r>
              <a:rPr lang="ru-RU" sz="2000" b="1" i="1" dirty="0" smtClean="0">
                <a:latin typeface="Georgia" pitchFamily="18" charset="0"/>
              </a:rPr>
              <a:t> Олеговна</a:t>
            </a:r>
            <a:r>
              <a:rPr lang="ru-RU" sz="4800" b="1" i="1" dirty="0" smtClean="0">
                <a:latin typeface="Georgia" pitchFamily="18" charset="0"/>
              </a:rPr>
              <a:t/>
            </a:r>
            <a:br>
              <a:rPr lang="ru-RU" sz="4800" b="1" i="1" dirty="0" smtClean="0">
                <a:latin typeface="Georgia" pitchFamily="18" charset="0"/>
              </a:rPr>
            </a:br>
            <a:endParaRPr lang="ru-RU" sz="4800" b="1" i="1" dirty="0" smtClean="0"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2020 год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8858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На втором этапе </a:t>
            </a:r>
            <a:r>
              <a:rPr lang="ru-RU" sz="2800" dirty="0" smtClean="0"/>
              <a:t>дети примеряют поступки мальчиков на себя, выбирают самое оптимальное правильное решение.</a:t>
            </a:r>
          </a:p>
          <a:p>
            <a:endParaRPr lang="ru-RU" sz="2800" dirty="0" smtClean="0"/>
          </a:p>
          <a:p>
            <a:r>
              <a:rPr lang="ru-RU" sz="2800" b="1" dirty="0" smtClean="0"/>
              <a:t>На третьем этапе</a:t>
            </a:r>
            <a:r>
              <a:rPr lang="ru-RU" sz="2800" dirty="0" smtClean="0"/>
              <a:t> дети делают вывод, что переходить дорогу надо только по пешеходному переходу «зебре».</a:t>
            </a:r>
          </a:p>
          <a:p>
            <a:endParaRPr lang="ru-RU" sz="2800" dirty="0" smtClean="0"/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3"/>
          <a:srcRect t="3414" r="4156" b="4390"/>
          <a:stretch>
            <a:fillRect/>
          </a:stretch>
        </p:blipFill>
        <p:spPr bwMode="auto">
          <a:xfrm>
            <a:off x="285720" y="3429000"/>
            <a:ext cx="3416293" cy="3091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285860"/>
            <a:ext cx="6180223" cy="45946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00042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  Пример работы № 2 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28604"/>
            <a:ext cx="79296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* Что изображено на картинке? (велосипед, машина, мальчик на асфальте рядом с автомобилем и велосипедом, держится за коленку.)   </a:t>
            </a:r>
          </a:p>
          <a:p>
            <a:pPr algn="just"/>
            <a:r>
              <a:rPr lang="ru-RU" sz="2800" dirty="0" smtClean="0"/>
              <a:t>* Как вы думаете, что произошло? (ответы детей) * А почему такая </a:t>
            </a:r>
            <a:r>
              <a:rPr lang="ru-RU" sz="2800" dirty="0" err="1" smtClean="0"/>
              <a:t>травмоопасная</a:t>
            </a:r>
            <a:r>
              <a:rPr lang="ru-RU" sz="2800" dirty="0" smtClean="0"/>
              <a:t> ситуация произошла с мальчиком? (ответы) Как нужно было поступить мальчику? (варианты ответов) Сформулируйте правило, которое поможет другим избежать опасной ситуации, в которую попал мальчик. (Кататься на велосипеде по дороге одним детям нельзя! Дорогу переезжать нельзя - нужно перейти пешком с велосипедом через дорогу.)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00042"/>
            <a:ext cx="8501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Пример работы № 3</a:t>
            </a:r>
          </a:p>
          <a:p>
            <a:pPr algn="ctr"/>
            <a:r>
              <a:rPr lang="ru-RU" sz="3200" b="1" dirty="0" smtClean="0">
                <a:latin typeface="Comic Sans MS" pitchFamily="66" charset="0"/>
              </a:rPr>
              <a:t>Кейс-ситуация</a:t>
            </a:r>
          </a:p>
          <a:p>
            <a:pPr algn="ctr"/>
            <a:endParaRPr lang="ru-RU" sz="3200" b="1" dirty="0" smtClean="0">
              <a:latin typeface="Comic Sans MS" pitchFamily="66" charset="0"/>
            </a:endParaRPr>
          </a:p>
          <a:p>
            <a:pPr algn="just"/>
            <a:r>
              <a:rPr lang="ru-RU" sz="3200" dirty="0" smtClean="0"/>
              <a:t>Воспитатель: - Ребята, я сегодня слышала как мама ругала девочку на улице: «Ты умная девочка, но сегодня проявила себя не с лучшей стороны! Ты могла бы попасть под колеса автомобиля! Твой мяч лопнул, но можно купить в магазине другой, а вот свою жизнь уже нигде не купишь!»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928670"/>
            <a:ext cx="82153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Вопросы:</a:t>
            </a:r>
          </a:p>
          <a:p>
            <a:pPr algn="just"/>
            <a:r>
              <a:rPr lang="ru-RU" sz="3200" dirty="0" smtClean="0"/>
              <a:t>- Какие неправильные действия совершила девочка?</a:t>
            </a:r>
          </a:p>
          <a:p>
            <a:pPr algn="just">
              <a:buFontTx/>
              <a:buChar char="-"/>
            </a:pPr>
            <a:r>
              <a:rPr lang="ru-RU" sz="3200" dirty="0" smtClean="0"/>
              <a:t>К чему приводят игры рядом с дорогой?</a:t>
            </a:r>
          </a:p>
          <a:p>
            <a:pPr algn="just"/>
            <a:r>
              <a:rPr lang="ru-RU" sz="3200" dirty="0" smtClean="0"/>
              <a:t>- Как нужно было поступить девочке?</a:t>
            </a:r>
          </a:p>
          <a:p>
            <a:pPr algn="just"/>
            <a:r>
              <a:rPr lang="ru-RU" sz="3200" dirty="0" smtClean="0"/>
              <a:t> -Придумайте правило, которое напоминало бы о том, что рядом с дорогой играть опасно. (Ответы, правило: «Рядом с дорогой играть опасно! Или «Играть нужно на специальной площадке для игр, которая будет далеко от дороги»)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5" y="0"/>
            <a:ext cx="8429685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Кейс- прогнозирование: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Направлен на: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умение детей отличать реальную и воображаемую ситуацию;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-умение строить логические и обоснованные прогнозы;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-умение видеть и анализировать варианты возможных последствий в условиях неопределенности;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критического мышления;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умение включаться в коллективное решение сложных задач.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0"/>
            <a:ext cx="8429683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Пример работы № 4</a:t>
            </a: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Ситуация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Одна девочка любила бабочек. Она любовалась ими в книгах, на картинах. С нетерпением ждала весны, чтобы как можно раньше заметить их пробуждение.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Девочка узнавала о бабочках все самое интересное и очень любила их рисовать. Однажды зимой она размечталась: «Как было бы здорово, если бы было вечное лето, и все бабочки мира оказались тут, у нас в саду!»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Момент проблемного включения детей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Представьте себе, что желание девочки сбылось. Будет ли это здорово? (ответы детей)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depositphotos_35943297-stock-photo-violet-butterfly-isolated-on-white.jpg"/>
          <p:cNvPicPr>
            <a:picLocks noChangeAspect="1" noChangeArrowheads="1"/>
          </p:cNvPicPr>
          <p:nvPr/>
        </p:nvPicPr>
        <p:blipFill>
          <a:blip r:embed="rId3" cstate="print"/>
          <a:srcRect r="13195" b="9091"/>
          <a:stretch>
            <a:fillRect/>
          </a:stretch>
        </p:blipFill>
        <p:spPr bwMode="auto">
          <a:xfrm>
            <a:off x="0" y="0"/>
            <a:ext cx="1785918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571480"/>
            <a:ext cx="821537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Пример работы № 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Кейс- неоднозначная ситуация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Направлен на проявление способности не только сопереживать печальному образу, но и видеть ситуацию с разных сторон;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способность анализировать, строить гипотезы, предполагать.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2910" y="0"/>
            <a:ext cx="800105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* Ситуация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Воспитатель демонстрирует детям мультипликационный фильм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Винни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Пух и день забот».Особое внимание уделяет фрагменту, где Ослик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находится в печали, жалуется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Винни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-Пуху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то, что он бедный и несчастный, что никто не пришел его поздравить с днем рождения, на отсутствие именинного пирога.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Момент проблемного включения детей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Кто виноват в том, что Ослик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такой грустный?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bloodandspirit.ru/wp-content/uploads/2019/07/%D0%98%D0%B0-768x576.jpg"/>
          <p:cNvPicPr>
            <a:picLocks noChangeAspect="1" noChangeArrowheads="1"/>
          </p:cNvPicPr>
          <p:nvPr/>
        </p:nvPicPr>
        <p:blipFill>
          <a:blip r:embed="rId3"/>
          <a:srcRect l="19444" t="22222" r="16667"/>
          <a:stretch>
            <a:fillRect/>
          </a:stretch>
        </p:blipFill>
        <p:spPr bwMode="auto">
          <a:xfrm>
            <a:off x="1142976" y="4714884"/>
            <a:ext cx="2214578" cy="2143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0"/>
            <a:ext cx="778674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Цель воспитателя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– побудить детей видеть не только поверхностный, но и глубинный характер проблемы. В данном случае важно не только посочувствовать печальному образу Ослика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но и разобраться в причине того, почему так вышло и как это можно было избежать.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57167"/>
            <a:ext cx="8929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     Что такое кейс и кейс-технология?</a:t>
            </a:r>
          </a:p>
          <a:p>
            <a:pPr marL="609600" indent="-609600">
              <a:defRPr/>
            </a:pP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Times New Roman" panose="02020603050405020304" pitchFamily="18" charset="0"/>
            </a:endParaRPr>
          </a:p>
          <a:p>
            <a:pPr marL="609600" indent="-609600" algn="just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     Кейс – </a:t>
            </a:r>
            <a:r>
              <a:rPr lang="ru-RU" sz="2800" dirty="0" smtClean="0">
                <a:latin typeface="Georgia" pitchFamily="18" charset="0"/>
                <a:cs typeface="Times New Roman" panose="02020603050405020304" pitchFamily="18" charset="0"/>
              </a:rPr>
              <a:t>в переводе с англ. «</a:t>
            </a:r>
            <a:r>
              <a:rPr lang="en-US" sz="2800" dirty="0" smtClean="0">
                <a:latin typeface="Georgia" pitchFamily="18" charset="0"/>
                <a:cs typeface="Times New Roman" panose="02020603050405020304" pitchFamily="18" charset="0"/>
              </a:rPr>
              <a:t>case</a:t>
            </a:r>
            <a:r>
              <a:rPr lang="ru-RU" sz="2800" dirty="0" smtClean="0">
                <a:latin typeface="Georgia" pitchFamily="18" charset="0"/>
                <a:cs typeface="Times New Roman" panose="02020603050405020304" pitchFamily="18" charset="0"/>
              </a:rPr>
              <a:t>» -</a:t>
            </a:r>
            <a:r>
              <a:rPr lang="ru-RU" sz="28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Georgia" pitchFamily="18" charset="0"/>
                <a:cs typeface="Times New Roman" panose="02020603050405020304" pitchFamily="18" charset="0"/>
              </a:rPr>
              <a:t>ситуация, обстоятельства.</a:t>
            </a:r>
          </a:p>
          <a:p>
            <a:pPr marL="609600" indent="-609600" algn="just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     Кейс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smtClean="0">
                <a:latin typeface="Georgia" pitchFamily="18" charset="0"/>
                <a:cs typeface="Times New Roman" panose="02020603050405020304" pitchFamily="18" charset="0"/>
              </a:rPr>
              <a:t>это строящее на реальных фактах описание проблемной ситуации, которая требует решения. В каждом случае есть пакет (кейс) заданий, не имеющих точного решения, и требуется в сложившихся условиях предложить определенный вариант действий.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571480"/>
            <a:ext cx="871540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Пример работы № 6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кейс-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диспут</a:t>
            </a:r>
            <a:endParaRPr lang="ru-RU" sz="28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*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Направлен на: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умение воспитанников аргументировано отстаивать свое мнение;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способность вести конструктивный диалог;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умение анализировать, видеть ситуацию с разных сторон.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1" name="Picture 3" descr="https://paidagogos.com/wp-content/uploads/2014/12/509657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86190"/>
            <a:ext cx="4006539" cy="2717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14348" y="500042"/>
            <a:ext cx="807249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• Ситуация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Дети слушают песню «Виноватая тучка»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Тухманов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). После этого воспитатель предлагает подумать, действительно тучка была виновата?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Кто готов ее обвинить? А может быть кто-то встанет на ее защиту?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0"/>
            <a:ext cx="857256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*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Момент проблемного включения детей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Педагог предлагает детям игру – «Прокурор и адвокат» или «Хорошо – плохо».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ети разбиваются на пары. Участники каждой пары берут на себя роль прокурора и адвоката. Цель – привести как можно больше аргументов в защиту кого-нибудь или чего-нибудь.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Например: «Я обвиняю дождь за то, что он холодный, мокрый, не дает гулять, простужает…» «Я встаю на защиту дождя, потому что он дает жизнь, смывает пыль с растений, по лужам весело скакать, после него растут грибы…»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8596" y="0"/>
            <a:ext cx="835824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Пример работы №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Кейс с добавлением внешней проблемы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•Направлен на: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умение воспитанников аргументировано отстаивать свое мнение;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предлагать различные варианты решений в обстоятельствах форс-мажор;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способность вести конструктивный диалог;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способность выбирать актуальные решения.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0"/>
            <a:ext cx="821537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Ситуация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Однажды девочка Нина собралась пойти с бабушкой в магазин. Они подошли к этому очень ответственно. Бабушка проверила, каких продуктов не хватает, составила список продуктов, и попросила Нину взять его с собой. Когда они пришли в магазин, то обнаружили, что бабушка забыла очки и прочитать список не может.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• Момент проблемного включения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детей: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Что дальше делать в такой ситуации?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57158" y="0"/>
            <a:ext cx="835824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	Таким образом, кейсы, которые предлагает воспитатель, должны не просто дать детям информацию, а погрузить в атмосферу происходящего, стимулировать к общению. Диалог должен быть конструктивным. При этом следует принимать любой детский ответ, даже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суперфантастический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Важно научить дошкольников аргументировать свое мнение и из большого количества идей выбрать уместные и актуальные.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28596" y="0"/>
            <a:ext cx="842968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Педагог может брать идеи для кейсов из реальных жизненных ситуаций, рассказов коллег, родителей, произведений художественной литературы, песен, мультфильмов с проблемным содержанием. Можно воспользоваться и готовыми идеями детей для кейсов в своих вопросах, поступках, игре.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+mj-lt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https://pbs.twimg.com/media/EFTq6EEXkAgqx0M.jpg:large"/>
          <p:cNvPicPr>
            <a:picLocks noChangeAspect="1" noChangeArrowheads="1"/>
          </p:cNvPicPr>
          <p:nvPr/>
        </p:nvPicPr>
        <p:blipFill>
          <a:blip r:embed="rId3"/>
          <a:srcRect r="6812"/>
          <a:stretch>
            <a:fillRect/>
          </a:stretch>
        </p:blipFill>
        <p:spPr bwMode="auto">
          <a:xfrm>
            <a:off x="285720" y="3571876"/>
            <a:ext cx="4714908" cy="3054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1071546"/>
            <a:ext cx="83582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	Кейс-метод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 возник 1924 году в Бизнес школе Гарвардского университета. 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           В России данная технология стала внедряться лишь последние 3-4 года.</a:t>
            </a:r>
          </a:p>
          <a:p>
            <a:pPr algn="just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	Кейс-технология-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это интерактивная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технология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для краткосрочного обучения на основе реальных или вымышленных ситуаций, позволяющая взаимодействовать всем субъектам образовательного процесса. Она направлена не столько на освоение знаний, сколько на формирование новых личностных качеств и умений воспитанников.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Сущность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кейс-технологий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 является анализ проблемной ситуации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>.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Times New Roman" pitchFamily="18" charset="0"/>
              </a:rPr>
            </a:b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714356"/>
            <a:ext cx="814393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latin typeface="Comic Sans MS" pitchFamily="66" charset="0"/>
                <a:cs typeface="Times New Roman" panose="02020603050405020304" pitchFamily="18" charset="0"/>
              </a:rPr>
              <a:t>      Для чего нужен кейс?</a:t>
            </a:r>
          </a:p>
          <a:p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Кейс дает возможность приблизиться к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встать на позицию человека, реально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принимающего решения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на ошибках других. </a:t>
            </a:r>
            <a:endParaRPr lang="ru-RU" sz="2800" dirty="0"/>
          </a:p>
        </p:txBody>
      </p:sp>
      <p:pic>
        <p:nvPicPr>
          <p:cNvPr id="5" name="Picture 2" descr="&amp;Pcy;&amp;rcy;&amp;ocy;&amp;gcy;&amp;rcy;&amp;acy;&amp;mcy;&amp;mcy;&amp;acy; &amp;tcy;&amp;rcy;&amp;ucy;&amp;dcy;&amp;ocy;&amp;vcy;&amp;ocy;&amp;gcy;&amp;ocy; &amp;vcy;&amp;ocy;&amp;scy;&amp;pcy;&amp;icy;&amp;tcy;&amp;acy;&amp;ncy;&amp;icy;&amp;yacy; &amp;dcy;&amp;ocy;&amp;shcy;&amp;kcy;&amp;ocy;&amp;lcy;&amp;softcy;&amp;ncy;&amp;icy;&amp;kcy;&amp;ocy;&amp;vcy; - &amp;Fcy;&amp;acy;&amp;jcy;&amp;lcy;&amp;ocy;&amp;vcy;&amp;ycy;&amp;jcy; &amp;acy;&amp;rcy;&amp;khcy;&amp;icy;&amp;v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643314"/>
            <a:ext cx="2639037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857232"/>
            <a:ext cx="6858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mic Sans MS" pitchFamily="66" charset="0"/>
                <a:cs typeface="Consolas" pitchFamily="49" charset="0"/>
              </a:rPr>
              <a:t>    ВИДЫ КЕЙСОВ</a:t>
            </a:r>
          </a:p>
          <a:p>
            <a:endParaRPr lang="ru-RU" sz="3200" b="1" dirty="0" smtClean="0">
              <a:latin typeface="Comic Sans MS" pitchFamily="66" charset="0"/>
              <a:cs typeface="Consolas" pitchFamily="49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кейс (может содержать графики, таблицы, диаграммы, иллюстрации, что делает его более наглядным).</a:t>
            </a:r>
          </a:p>
        </p:txBody>
      </p:sp>
      <p:pic>
        <p:nvPicPr>
          <p:cNvPr id="4" name="Рисунок 5" descr="docum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1248139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7" descr="24240_img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357562"/>
            <a:ext cx="1134671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286000" y="3357562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 - кейс (наиболее популярный в последнее время, но зависит от технического оснащения ).</a:t>
            </a:r>
            <a:endParaRPr lang="ru-RU" sz="2800" dirty="0"/>
          </a:p>
        </p:txBody>
      </p:sp>
      <p:pic>
        <p:nvPicPr>
          <p:cNvPr id="7" name="Рисунок 9" descr="item_520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929198"/>
            <a:ext cx="1579697" cy="108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428860" y="4929198"/>
            <a:ext cx="6715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кейс (может содержать фильм, аудио и видео материалы).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714357"/>
            <a:ext cx="835824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mic Sans MS" pitchFamily="66" charset="0"/>
                <a:cs typeface="Times New Roman" panose="02020603050405020304" pitchFamily="18" charset="0"/>
              </a:rPr>
              <a:t>       Что может содержать кейс? </a:t>
            </a:r>
          </a:p>
          <a:p>
            <a:endParaRPr lang="ru-RU" sz="3200" b="1" dirty="0" smtClean="0">
              <a:latin typeface="Comic Sans MS" pitchFamily="66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Текстовый материал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интервью, статьи и художественные тексты (или их фрагменты)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Иллюстративный материл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фотографии, диаграммы, таблицы, фильмы, аудиозаписи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892971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200" dirty="0" smtClean="0">
                <a:latin typeface="Comic Sans MS" pitchFamily="66" charset="0"/>
                <a:cs typeface="Times New Roman" panose="02020603050405020304" pitchFamily="18" charset="0"/>
              </a:rPr>
              <a:t>             </a:t>
            </a:r>
            <a:r>
              <a:rPr lang="ru-RU" sz="3200" b="1" dirty="0" smtClean="0">
                <a:latin typeface="Comic Sans MS" pitchFamily="66" charset="0"/>
                <a:cs typeface="Times New Roman" panose="02020603050405020304" pitchFamily="18" charset="0"/>
              </a:rPr>
              <a:t>Методы </a:t>
            </a:r>
            <a:r>
              <a:rPr lang="ru-RU" sz="3200" b="1" dirty="0" smtClean="0">
                <a:latin typeface="Comic Sans MS" pitchFamily="66" charset="0"/>
                <a:cs typeface="Times New Roman" panose="02020603050405020304" pitchFamily="18" charset="0"/>
              </a:rPr>
              <a:t>кейс- </a:t>
            </a:r>
            <a:r>
              <a:rPr lang="ru-RU" sz="3200" b="1" dirty="0" smtClean="0">
                <a:latin typeface="Comic Sans MS" pitchFamily="66" charset="0"/>
                <a:cs typeface="Times New Roman" panose="02020603050405020304" pitchFamily="18" charset="0"/>
              </a:rPr>
              <a:t>технологии: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Метод инцидента;</a:t>
            </a:r>
          </a:p>
          <a:p>
            <a:pPr marL="342900" indent="-3429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Метод ситуационно-ролевых игр;</a:t>
            </a:r>
          </a:p>
          <a:p>
            <a:pPr marL="342900" indent="-3429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Метод разбора деловой корреспонденции;</a:t>
            </a:r>
          </a:p>
          <a:p>
            <a:pPr marL="342900" indent="-3429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Игровое проектирование;</a:t>
            </a:r>
          </a:p>
          <a:p>
            <a:pPr marL="342900" indent="-3429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Метод дискуссии.</a:t>
            </a:r>
          </a:p>
          <a:p>
            <a:pPr marL="342900" indent="-34290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Метод ситуационного анализа (метод анализа конкретных ситуаций, ситуационные задачи и упражнения,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кейс-стади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фото-кейсы,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кейс-иллюстрации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71480"/>
            <a:ext cx="8929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      Пример работы над фото-кейсом:</a:t>
            </a:r>
          </a:p>
          <a:p>
            <a:r>
              <a:rPr lang="ru-RU" sz="2800" b="1" dirty="0" smtClean="0"/>
              <a:t>На первом </a:t>
            </a:r>
            <a:r>
              <a:rPr lang="ru-RU" sz="2800" dirty="0" smtClean="0"/>
              <a:t>этапе знакомим детей с </a:t>
            </a:r>
            <a:r>
              <a:rPr lang="ru-RU" sz="2800" dirty="0" err="1" smtClean="0"/>
              <a:t>кейс-иллюстрацией</a:t>
            </a:r>
            <a:r>
              <a:rPr lang="ru-RU" sz="2800" dirty="0" smtClean="0"/>
              <a:t> или фото-кейсом.</a:t>
            </a:r>
          </a:p>
          <a:p>
            <a:endParaRPr lang="ru-RU" sz="2800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143108" y="1928802"/>
            <a:ext cx="485778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bloggang.com/data/j/jiujik/picture/1439610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83582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dirty="0" smtClean="0"/>
          </a:p>
          <a:p>
            <a:pPr algn="just"/>
            <a:r>
              <a:rPr lang="ru-RU" sz="2800" dirty="0" smtClean="0"/>
              <a:t>Педагог предлагает детям сформулировать </a:t>
            </a:r>
            <a:r>
              <a:rPr lang="ru-RU" sz="2800" dirty="0" smtClean="0"/>
              <a:t>проблему, </a:t>
            </a:r>
            <a:r>
              <a:rPr lang="ru-RU" sz="2800" dirty="0" smtClean="0"/>
              <a:t>исходя из данной фотографии: </a:t>
            </a:r>
            <a:r>
              <a:rPr lang="ru-RU" sz="2800" dirty="0" smtClean="0"/>
              <a:t>мальчики </a:t>
            </a:r>
            <a:r>
              <a:rPr lang="ru-RU" sz="2800" dirty="0" smtClean="0"/>
              <a:t>перебегают дорогу в неположенном месте, они нарушают правила дорожного движения. Какие последствия могут быть? </a:t>
            </a:r>
          </a:p>
          <a:p>
            <a:pPr algn="just"/>
            <a:r>
              <a:rPr lang="ru-RU" sz="2800" dirty="0" smtClean="0"/>
              <a:t>Затем </a:t>
            </a:r>
            <a:r>
              <a:rPr lang="ru-RU" sz="2800" dirty="0" smtClean="0"/>
              <a:t>задает </a:t>
            </a:r>
            <a:r>
              <a:rPr lang="ru-RU" sz="2800" dirty="0" smtClean="0"/>
              <a:t>вопрос для проведения «мозгового штурма»: </a:t>
            </a:r>
            <a:r>
              <a:rPr lang="ru-RU" sz="2800" dirty="0" smtClean="0"/>
              <a:t>что </a:t>
            </a:r>
            <a:r>
              <a:rPr lang="ru-RU" sz="2800" dirty="0" smtClean="0"/>
              <a:t>мальчики не учли, переходя дорогу в неположенном месте? Как найти выход из данной проблемной ситуации? </a:t>
            </a:r>
          </a:p>
          <a:p>
            <a:pPr algn="just"/>
            <a:r>
              <a:rPr lang="ru-RU" sz="2800" dirty="0" smtClean="0"/>
              <a:t>Дети проводят анализ данной проблемной ситуации и высказывают свои предположение в виде полных ответов на вопросы.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1007</Words>
  <PresentationFormat>Экран (4:3)</PresentationFormat>
  <Paragraphs>124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технологии в доу</dc:title>
  <dc:creator>User</dc:creator>
  <cp:lastModifiedBy>User</cp:lastModifiedBy>
  <cp:revision>32</cp:revision>
  <dcterms:created xsi:type="dcterms:W3CDTF">2020-03-17T07:28:15Z</dcterms:created>
  <dcterms:modified xsi:type="dcterms:W3CDTF">2020-03-24T10:26:10Z</dcterms:modified>
</cp:coreProperties>
</file>